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7" r:id="rId6"/>
    <p:sldId id="267" r:id="rId7"/>
    <p:sldId id="260" r:id="rId8"/>
    <p:sldId id="261" r:id="rId9"/>
    <p:sldId id="262" r:id="rId10"/>
    <p:sldId id="263" r:id="rId11"/>
    <p:sldId id="265" r:id="rId12"/>
    <p:sldId id="266" r:id="rId13"/>
    <p:sldId id="264" r:id="rId14"/>
    <p:sldId id="256" r:id="rId15"/>
    <p:sldId id="268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177D4-EE84-4C90-BD68-2CD7B4E46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B1F18C-3DA8-4478-ACD1-7E0DE0C56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08416-A6BC-417F-B170-DCC30CE3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4A811-8D3F-4370-A41F-BD1B0FB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9A954-A09E-4352-8495-9F7FB192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56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A8983-4614-41BE-89AF-63523C6F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321D42-5105-4333-BE18-82A5DA6B3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CA1699-D6BA-4F9A-89D8-A1DD9EDB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221984-7732-4023-82B3-96F21BAE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EFB037-56D7-4505-96EA-A47C0BE4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366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B22DA-5169-4AC8-A2EC-2BD778A0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9D8C7D-B5CC-4D4D-94B7-9FC3E420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0E10F-7581-4128-98BC-A2581C4B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31962-AC35-4B43-BE51-5C666B3F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350E9-D46D-47A2-AB8A-C2085FD5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997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E5D0B-2FBB-410D-A476-988DA6E1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929C77-539F-4A13-9990-8DA710522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E9D67F-DF4B-42E9-8C0F-F7340826F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A6C484-8AB6-494A-B61A-E603D732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C8C9B3-ED26-4817-A170-CA5D188E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DD5B14-6CEA-40D9-BCA3-54D495BF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978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BB5C2-9FA2-49D2-9763-088B4D45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D803C-21AB-41D0-9F5E-BBC103847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B00A2E-757B-471C-9A50-846B718A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DA5EC3-D859-4195-9DC3-5D904882D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3DBD04-7540-4CD6-9784-F1E5B03DF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F0FB006-B174-4576-86A2-9113B67E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79C61B-FB26-45E9-A889-615B7073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EFF803-53A6-494D-ABC0-79EBDC2E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936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517C5-8F4E-481E-AD28-B8804FAD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97238C-94DB-4EE1-89D5-341E65F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5D70B3-F599-46D4-8EB1-32F64A6B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D17500-6077-4B3C-8A09-1EF8525C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535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758E10-351A-4D5E-B860-DCE5FF23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5B1713-8266-43E4-AA3D-D7AFEDF5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4376F3-AEF1-48F6-AD01-426A73C1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77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9ADAC-08D2-4642-A113-FACA5C77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C9EEE-717F-4941-BB07-0536854D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97B907-848A-4412-8188-CB596629F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EFD6DB-8DAE-4BF3-AD4B-B09266BA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652044-7946-4C59-AA36-9448051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C0A9E0-50D1-4ED5-9DF0-DAD2A42B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8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999ED-3313-44D4-BD53-DAC8A630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F665B4-C8EF-48AF-A55C-3866D6F9D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D5D79E-CAC7-4956-B4B5-225BCB94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BF2DB8-55EE-4631-A380-F451169F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3BFEA6-4569-4143-AB1F-F399B2C5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9E87D1-EAF9-4449-B985-25ED6AA6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104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64B6F-DAF3-44F1-BBA7-55C9AE6E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EB3636-5FE8-41B9-BD96-A9B09873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A75EAA-CD87-4F7F-9D10-A3F68EC3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DB38A-7FC8-45DC-9466-14B4C33C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8A7CF0-2C0B-44BD-A0F0-859251AA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95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DE6765C-E461-4E26-809A-0480AD696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067D86-E9D3-4400-A976-785937758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3589FF-2F34-44C3-A672-73A2FE98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17837D-61A8-4FC7-8175-C5EAF2F8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D5365-1D8A-4B72-A7FC-15AD7765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92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E562DE-2D6E-4CC4-8E9C-442192E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26D4FB-8957-4840-8D29-45066E2C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51CF3A-BF82-4F9E-95AE-BA35659D8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9BE4-8150-4B5C-B350-49695E6DC3AF}" type="datetimeFigureOut">
              <a:rPr lang="nl-NL" smtClean="0"/>
              <a:t>22-9-2021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1653E-BD5D-4A28-917D-5E39E7903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FEEA7-9DF0-4E75-844F-69ACBA024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79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u.nl/binnenland/5991493/grondwaterbronnen-van-nederlands-drinkwater-steeds-meer-vervuild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ggFuAfEux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Les 3 Productie van drinkwater</a:t>
            </a: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293A821-C542-43A6-8B09-DECD450D030B}"/>
              </a:ext>
            </a:extLst>
          </p:cNvPr>
          <p:cNvSpPr txBox="1"/>
          <p:nvPr/>
        </p:nvSpPr>
        <p:spPr>
          <a:xfrm>
            <a:off x="1097990" y="259501"/>
            <a:ext cx="789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2122 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MLO LA4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Mijn verbruik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3767AD-25A7-45EB-B666-C8AC49929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05" r="10840"/>
          <a:stretch/>
        </p:blipFill>
        <p:spPr>
          <a:xfrm>
            <a:off x="649437" y="902582"/>
            <a:ext cx="299335" cy="412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15F0E99-F7B3-49B9-ACC8-FF001A647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82" y="2484343"/>
            <a:ext cx="263290" cy="3213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CCBF104-ECA0-4D6F-AB5B-083724F14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89" y="4297200"/>
            <a:ext cx="266283" cy="4163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AC55D63-45FD-49B5-84D5-D1F505835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398" y="977268"/>
            <a:ext cx="385812" cy="2630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547DA60-3F0C-46B5-A6E0-3DCB6247C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7309" y="3849130"/>
            <a:ext cx="299225" cy="29079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6CCC1A8-FD1C-40FA-86BA-95D462EE86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050" t="33024" r="61669" b="30375"/>
          <a:stretch/>
        </p:blipFill>
        <p:spPr>
          <a:xfrm>
            <a:off x="6041609" y="2861696"/>
            <a:ext cx="269390" cy="260485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FC0561D-6B02-4434-A1FA-70557FF89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98" y="4853349"/>
            <a:ext cx="2499919" cy="151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E5A8A4B-34A2-4E85-8D5C-D8F0778A6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74" y="874287"/>
            <a:ext cx="4427411" cy="1415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Leerdoel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Gegevens van eigen drinkwater- en elektriciteitsverbruik analyseren en interpreteren.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Advies geven voor de verduurzaming van je eigen water- en elektriciteitsverbruik.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Gebruik maken van de juiste een- en grootheden van water, elektriciteit en kosten.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9BFFECE-EE62-494D-A51A-254A8CBBC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90" y="2460075"/>
            <a:ext cx="4427411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Product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Je maakt een onderzoeksverslag met daarin: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Het drinkwater- en elektriciteitsverbruik bij jou thuis, zowel in de eenheden van m</a:t>
            </a:r>
            <a:r>
              <a:rPr kumimoji="0" lang="nl-NL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3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, kWh als in €.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Vergelijking met gemiddeld verbruik van een vergelijkbaar huis/huishouden.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12 nuttige tips voor verduurzaming van de bron en het gebruik voor jullie huishouden.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06EEE5F-6E32-4D85-AA41-7AF443CB6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90" y="4222264"/>
            <a:ext cx="4427411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Stappen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		 	        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Verzamel thuis belangrijke gegevens (zie bronnen)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Inventariseer en onderzoek je eigen gebruik: Wat is het gemiddelde verbruik voor een vergelijkbaar huishouden. Vergelijk dit met je eigen verbruik. Verwerk je gegevens in het verslag en trek je conclusies.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Inventariseer hoe je  jouw situatie kunt verduurzamen, verwerk je toegepaste tips in je verslag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46F422D-22C2-45E5-BA4A-43BBBA528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99" y="2870505"/>
            <a:ext cx="4521939" cy="677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Bijeenkomsten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College over water en elektriciteit in huis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Expertles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met individuele begeleiding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9EA5920-CD11-417F-89EE-0CCB9B8B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98" y="3761900"/>
            <a:ext cx="4521939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Bronnen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Energiejaarrekening, rekening van drinkwaterbedrijf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Presentaties van de les 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Interessante websites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5C9589A5-782B-4982-8739-D8CF36166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999" y="943536"/>
            <a:ext cx="4552379" cy="173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Beschrijf in je reflectieverslag hoe je het feedback geven ervaren    hebt. 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Deadline product: 12 oktober 2021</a:t>
            </a:r>
          </a:p>
        </p:txBody>
      </p:sp>
    </p:spTree>
    <p:extLst>
      <p:ext uri="{BB962C8B-B14F-4D97-AF65-F5344CB8AC3E}">
        <p14:creationId xmlns:p14="http://schemas.microsoft.com/office/powerpoint/2010/main" val="1823581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410C2-1CA6-47C3-AA94-2FEB13C19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206" y="802955"/>
            <a:ext cx="5614875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Opdracht</a:t>
            </a:r>
            <a:r>
              <a:rPr lang="en-US" sz="32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Les 3 Water &amp; </a:t>
            </a:r>
            <a:r>
              <a:rPr lang="en-US" sz="32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Energie</a:t>
            </a:r>
            <a:r>
              <a:rPr lang="en-US" sz="32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drinkwater</a:t>
            </a:r>
            <a:endParaRPr lang="en-US" sz="32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Vergrootglas">
            <a:extLst>
              <a:ext uri="{FF2B5EF4-FFF2-40B4-BE49-F238E27FC236}">
                <a16:creationId xmlns:a16="http://schemas.microsoft.com/office/drawing/2014/main" id="{C7974C78-F7F0-4D41-893C-54AF8B7BF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0702" y="1721626"/>
            <a:ext cx="3620021" cy="362002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EC0E6C-1930-4A1F-B181-CC88CB0F5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0691" y="2421682"/>
            <a:ext cx="6436509" cy="37178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Gebruik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internet om op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zoek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gaan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naar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twee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ontwikkelingen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op het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gebied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van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drinkwater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51435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Beschrijf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de 2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ontwikkelingen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Beschrijf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wat 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reden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oorzaak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van 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ontwikkeling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is.</a:t>
            </a:r>
          </a:p>
          <a:p>
            <a:pPr marL="51435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Voeg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per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ontwikkelingen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minimaal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twee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bronnen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toe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url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51435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Plaats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opdracht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voor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het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einde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van de les in teams (“Les 3 water &amp;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Energie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drinkwater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306938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89BB6B-86C3-47F9-8CE7-EACA96F7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875" y="849086"/>
            <a:ext cx="3617686" cy="1291771"/>
          </a:xfrm>
        </p:spPr>
        <p:txBody>
          <a:bodyPr>
            <a:normAutofit/>
          </a:bodyPr>
          <a:lstStyle/>
          <a:p>
            <a:r>
              <a:rPr lang="nl-NL" sz="2000" dirty="0">
                <a:hlinkClick r:id="rId2"/>
              </a:rPr>
              <a:t>https://www.nu.nl/binnenland/5991493/grondwaterbronnen-van-nederlands-drinkwater-steeds-meer-vervuild.html</a:t>
            </a:r>
            <a:r>
              <a:rPr lang="nl-NL" sz="2000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9F119E-26C5-430C-BBD9-DA06003E3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26232" r="40238" b="12362"/>
          <a:stretch/>
        </p:blipFill>
        <p:spPr>
          <a:xfrm>
            <a:off x="838200" y="681037"/>
            <a:ext cx="7165075" cy="53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3"/>
          <a:srcRect l="13752" t="28006" r="36285" b="33450"/>
          <a:stretch/>
        </p:blipFill>
        <p:spPr>
          <a:xfrm>
            <a:off x="3318689" y="3023431"/>
            <a:ext cx="8696114" cy="3773665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FA5EF3A-F29F-41CA-991D-07F4AF5A9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061" y="127756"/>
            <a:ext cx="4977976" cy="4232473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Gemiddeld</a:t>
            </a:r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waterverbruik</a:t>
            </a:r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 Nederland</a:t>
            </a:r>
          </a:p>
        </p:txBody>
      </p:sp>
    </p:spTree>
    <p:extLst>
      <p:ext uri="{BB962C8B-B14F-4D97-AF65-F5344CB8AC3E}">
        <p14:creationId xmlns:p14="http://schemas.microsoft.com/office/powerpoint/2010/main" val="155677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4149" y="-25835"/>
            <a:ext cx="6440754" cy="7001822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Gebruik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drinkwater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13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://eduweb.eeni.tbm.tudelft.nl/TB141E/imgs/drinkwater-gebruik.png"/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9" t="-877" r="368" b="-5779"/>
          <a:stretch/>
        </p:blipFill>
        <p:spPr bwMode="auto">
          <a:xfrm>
            <a:off x="412954" y="1159302"/>
            <a:ext cx="5103171" cy="490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92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Herkomst drinkwater</a:t>
            </a:r>
          </a:p>
        </p:txBody>
      </p:sp>
      <p:pic>
        <p:nvPicPr>
          <p:cNvPr id="2050" name="Picture 2" descr="http://aoc01-qmp4.qmark.nl/AOCtest_res/topicresources/1052871563/vmbokb_ak_2004_2_o_Pagina_04_Afbeelding_0001.gif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9" r="47654"/>
          <a:stretch/>
        </p:blipFill>
        <p:spPr bwMode="auto">
          <a:xfrm>
            <a:off x="5952500" y="781376"/>
            <a:ext cx="4164893" cy="57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9103658" y="3798277"/>
            <a:ext cx="833718" cy="227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89F9659-705A-4A72-9577-7D3CA935DD2E}"/>
              </a:ext>
            </a:extLst>
          </p:cNvPr>
          <p:cNvSpPr/>
          <p:nvPr/>
        </p:nvSpPr>
        <p:spPr>
          <a:xfrm>
            <a:off x="9700534" y="3598113"/>
            <a:ext cx="833718" cy="310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71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65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0690" t="22358" r="42788" b="31867"/>
          <a:stretch/>
        </p:blipFill>
        <p:spPr>
          <a:xfrm>
            <a:off x="3236181" y="1939193"/>
            <a:ext cx="5462546" cy="302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67346-CFAB-4BA4-AEDC-838D0A01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D6B176-3EC4-4D6B-8377-745F17CD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32" y="1"/>
            <a:ext cx="123364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B3E312-1A68-469E-95D2-0097EB8FB3C4}"/>
              </a:ext>
            </a:extLst>
          </p:cNvPr>
          <p:cNvSpPr txBox="1"/>
          <p:nvPr/>
        </p:nvSpPr>
        <p:spPr>
          <a:xfrm>
            <a:off x="3491345" y="365125"/>
            <a:ext cx="581891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400" b="1" i="1" dirty="0">
                <a:solidFill>
                  <a:schemeClr val="bg1"/>
                </a:solidFill>
              </a:rPr>
              <a:t>Watersysteem</a:t>
            </a:r>
            <a:endParaRPr lang="nl-NL" sz="4000" b="1" i="1" dirty="0">
              <a:solidFill>
                <a:schemeClr val="bg1"/>
              </a:solidFill>
            </a:endParaRPr>
          </a:p>
          <a:p>
            <a:pPr algn="ctr"/>
            <a:r>
              <a:rPr lang="nl-NL" sz="2700" i="1" dirty="0">
                <a:solidFill>
                  <a:schemeClr val="bg1"/>
                </a:solidFill>
              </a:rPr>
              <a:t>De natuurlijke weg van het water</a:t>
            </a:r>
          </a:p>
        </p:txBody>
      </p:sp>
    </p:spTree>
    <p:extLst>
      <p:ext uri="{BB962C8B-B14F-4D97-AF65-F5344CB8AC3E}">
        <p14:creationId xmlns:p14="http://schemas.microsoft.com/office/powerpoint/2010/main" val="39283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5B1F963-C798-452A-92B0-70BF85AAD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" t="19860" r="2128" b="2868"/>
          <a:stretch/>
        </p:blipFill>
        <p:spPr>
          <a:xfrm>
            <a:off x="0" y="-1"/>
            <a:ext cx="12192000" cy="73152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F533F3-CE05-44A5-9AF7-748B8174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761" y="365125"/>
            <a:ext cx="7565924" cy="13255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l-NL" b="1" i="1" dirty="0">
                <a:solidFill>
                  <a:schemeClr val="accent1">
                    <a:lumMod val="75000"/>
                  </a:schemeClr>
                </a:solidFill>
              </a:rPr>
              <a:t>Waterketen</a:t>
            </a:r>
            <a:br>
              <a:rPr lang="nl-NL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700" b="1" i="1" dirty="0">
                <a:solidFill>
                  <a:schemeClr val="accent1">
                    <a:lumMod val="75000"/>
                  </a:schemeClr>
                </a:solidFill>
              </a:rPr>
              <a:t>De ingrepen van de mens op het watersysteem</a:t>
            </a:r>
          </a:p>
        </p:txBody>
      </p:sp>
    </p:spTree>
    <p:extLst>
      <p:ext uri="{BB962C8B-B14F-4D97-AF65-F5344CB8AC3E}">
        <p14:creationId xmlns:p14="http://schemas.microsoft.com/office/powerpoint/2010/main" val="157820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80F30-41DB-41F0-9D3C-351A0D6F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Samenhang en partijen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05CBC5-2AD7-4F66-86E8-1F441351C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8" t="17032" r="953" b="30996"/>
          <a:stretch/>
        </p:blipFill>
        <p:spPr>
          <a:xfrm>
            <a:off x="838200" y="1488474"/>
            <a:ext cx="9913257" cy="35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820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61EC85-4EE1-4880-8F1D-80FA9DDE4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1605F2-43F7-4873-B3F3-7A30DDDA9D0A}">
  <ds:schemaRefs>
    <ds:schemaRef ds:uri="http://schemas.openxmlformats.org/package/2006/metadata/core-properties"/>
    <ds:schemaRef ds:uri="http://www.w3.org/XML/1998/namespace"/>
    <ds:schemaRef ds:uri="http://purl.org/dc/elements/1.1/"/>
    <ds:schemaRef ds:uri="47a28104-336f-447d-946e-e305ac2bcd47"/>
    <ds:schemaRef ds:uri="http://schemas.microsoft.com/office/2006/documentManagement/types"/>
    <ds:schemaRef ds:uri="http://purl.org/dc/terms/"/>
    <ds:schemaRef ds:uri="http://schemas.microsoft.com/office/2006/metadata/properties"/>
    <ds:schemaRef ds:uri="34354c1b-6b8c-435b-ad50-990538c19557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361</Words>
  <Application>Microsoft Office PowerPoint</Application>
  <PresentationFormat>Breedbeeld</PresentationFormat>
  <Paragraphs>45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1_Kantoorthema</vt:lpstr>
      <vt:lpstr>Water en energie in beeld</vt:lpstr>
      <vt:lpstr>PowerPoint-presentatie</vt:lpstr>
      <vt:lpstr>Gemiddeld waterverbruik in Nederland</vt:lpstr>
      <vt:lpstr>Gebruik  drinkwater</vt:lpstr>
      <vt:lpstr>Herkomst drinkwater</vt:lpstr>
      <vt:lpstr>PowerPoint-presentatie</vt:lpstr>
      <vt:lpstr>PowerPoint-presentatie</vt:lpstr>
      <vt:lpstr>Waterketen De ingrepen van de mens op het watersysteem</vt:lpstr>
      <vt:lpstr>Samenhang en partijen</vt:lpstr>
      <vt:lpstr>PowerPoint-presentatie</vt:lpstr>
      <vt:lpstr>Opdracht Les 3 Water &amp; Energie, drinkwater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4</cp:revision>
  <dcterms:created xsi:type="dcterms:W3CDTF">2019-09-17T07:28:46Z</dcterms:created>
  <dcterms:modified xsi:type="dcterms:W3CDTF">2021-09-22T13:43:08Z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